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EDF8FD-C187-4E7B-940D-E37F94DF7BDB}"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24B0F85-BA30-4B81-94F6-186D51CBED16}"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063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DF8FD-C187-4E7B-940D-E37F94DF7BDB}"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414003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DF8FD-C187-4E7B-940D-E37F94DF7BDB}"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93350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EDF8FD-C187-4E7B-940D-E37F94DF7BDB}"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2526256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DF8FD-C187-4E7B-940D-E37F94DF7BDB}"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24B0F85-BA30-4B81-94F6-186D51CBED16}"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40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EDF8FD-C187-4E7B-940D-E37F94DF7BDB}" type="datetimeFigureOut">
              <a:rPr lang="en-ZA" smtClean="0"/>
              <a:t>2024/05/08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210653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EDF8FD-C187-4E7B-940D-E37F94DF7BDB}" type="datetimeFigureOut">
              <a:rPr lang="en-ZA" smtClean="0"/>
              <a:t>2024/05/08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123426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EDF8FD-C187-4E7B-940D-E37F94DF7BDB}" type="datetimeFigureOut">
              <a:rPr lang="en-ZA" smtClean="0"/>
              <a:t>2024/05/08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151590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3EDF8FD-C187-4E7B-940D-E37F94DF7BDB}" type="datetimeFigureOut">
              <a:rPr lang="en-ZA" smtClean="0"/>
              <a:t>2024/05/08</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3099877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3EDF8FD-C187-4E7B-940D-E37F94DF7BDB}" type="datetimeFigureOut">
              <a:rPr lang="en-ZA" smtClean="0"/>
              <a:t>2024/05/08</a:t>
            </a:fld>
            <a:endParaRPr lang="en-Z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4B0F85-BA30-4B81-94F6-186D51CBED16}" type="slidenum">
              <a:rPr lang="en-ZA" smtClean="0"/>
              <a:t>‹#›</a:t>
            </a:fld>
            <a:endParaRPr lang="en-ZA"/>
          </a:p>
        </p:txBody>
      </p:sp>
    </p:spTree>
    <p:extLst>
      <p:ext uri="{BB962C8B-B14F-4D97-AF65-F5344CB8AC3E}">
        <p14:creationId xmlns:p14="http://schemas.microsoft.com/office/powerpoint/2010/main" val="319000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DF8FD-C187-4E7B-940D-E37F94DF7BDB}" type="datetimeFigureOut">
              <a:rPr lang="en-ZA" smtClean="0"/>
              <a:t>2024/05/08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24B0F85-BA30-4B81-94F6-186D51CBED16}" type="slidenum">
              <a:rPr lang="en-ZA" smtClean="0"/>
              <a:t>‹#›</a:t>
            </a:fld>
            <a:endParaRPr lang="en-ZA"/>
          </a:p>
        </p:txBody>
      </p:sp>
    </p:spTree>
    <p:extLst>
      <p:ext uri="{BB962C8B-B14F-4D97-AF65-F5344CB8AC3E}">
        <p14:creationId xmlns:p14="http://schemas.microsoft.com/office/powerpoint/2010/main" val="272181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3EDF8FD-C187-4E7B-940D-E37F94DF7BDB}" type="datetimeFigureOut">
              <a:rPr lang="en-ZA" smtClean="0"/>
              <a:t>2024/05/08</a:t>
            </a:fld>
            <a:endParaRPr lang="en-Z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4B0F85-BA30-4B81-94F6-186D51CBED16}" type="slidenum">
              <a:rPr lang="en-ZA" smtClean="0"/>
              <a:t>‹#›</a:t>
            </a:fld>
            <a:endParaRPr lang="en-Z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079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Modern approach of finance function</a:t>
            </a:r>
            <a:endParaRPr lang="en-ZA" b="1" dirty="0"/>
          </a:p>
        </p:txBody>
      </p:sp>
    </p:spTree>
    <p:extLst>
      <p:ext uri="{BB962C8B-B14F-4D97-AF65-F5344CB8AC3E}">
        <p14:creationId xmlns:p14="http://schemas.microsoft.com/office/powerpoint/2010/main" val="232355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Modern approach of finance function</a:t>
            </a:r>
            <a:endParaRPr lang="en-ZA" b="1" dirty="0"/>
          </a:p>
        </p:txBody>
      </p:sp>
      <p:sp>
        <p:nvSpPr>
          <p:cNvPr id="3" name="Content Placeholder 2"/>
          <p:cNvSpPr>
            <a:spLocks noGrp="1"/>
          </p:cNvSpPr>
          <p:nvPr>
            <p:ph idx="1"/>
          </p:nvPr>
        </p:nvSpPr>
        <p:spPr/>
        <p:txBody>
          <a:bodyPr/>
          <a:lstStyle/>
          <a:p>
            <a:pPr marL="0" indent="0" algn="just">
              <a:buNone/>
            </a:pPr>
            <a:r>
              <a:rPr lang="en-IN" dirty="0" smtClean="0"/>
              <a:t>The traditional approach outlived its utility in the changed business circumstances since the mid 1950's. A number of factors such as technological innovations, increasing size of business enterprises, intense competition etc. necessitated efficient and effective utilisation of firm's financial resources. As a result, the scope of financial management also changed and the modern approach was developed. </a:t>
            </a:r>
            <a:endParaRPr lang="en-ZA" dirty="0"/>
          </a:p>
        </p:txBody>
      </p:sp>
    </p:spTree>
    <p:extLst>
      <p:ext uri="{BB962C8B-B14F-4D97-AF65-F5344CB8AC3E}">
        <p14:creationId xmlns:p14="http://schemas.microsoft.com/office/powerpoint/2010/main" val="209406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Significant contribution to the development of modern theory of financial management are: </a:t>
            </a:r>
            <a:endParaRPr lang="en-ZA" b="1" dirty="0"/>
          </a:p>
        </p:txBody>
      </p:sp>
      <p:sp>
        <p:nvSpPr>
          <p:cNvPr id="3" name="Content Placeholder 2"/>
          <p:cNvSpPr>
            <a:spLocks noGrp="1"/>
          </p:cNvSpPr>
          <p:nvPr>
            <p:ph idx="1"/>
          </p:nvPr>
        </p:nvSpPr>
        <p:spPr/>
        <p:txBody>
          <a:bodyPr>
            <a:normAutofit/>
          </a:bodyPr>
          <a:lstStyle/>
          <a:p>
            <a:pPr marL="0" indent="0" algn="just">
              <a:buNone/>
            </a:pPr>
            <a:r>
              <a:rPr lang="en-IN" dirty="0" smtClean="0"/>
              <a:t>1. Theory of portfolio management developed by Harry Markowitz in 1950, which deals with portfolio selection with risky investments. This theory uses statistical concepts to quantify the risk-return characteristics of holding a group or portfolio of security, investments or assets. A significant contribution of this theory is that the risk of one investor is viewed in its totality rather than evaluating the risk of one security only. This theory at a later stage lead to the development of Capital Asset Pricing Model which deals with pricing of risky assets and the relationship between rest and return.</a:t>
            </a:r>
            <a:endParaRPr lang="en-ZA" dirty="0"/>
          </a:p>
        </p:txBody>
      </p:sp>
    </p:spTree>
    <p:extLst>
      <p:ext uri="{BB962C8B-B14F-4D97-AF65-F5344CB8AC3E}">
        <p14:creationId xmlns:p14="http://schemas.microsoft.com/office/powerpoint/2010/main" val="213162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IN" b="1" dirty="0" smtClean="0"/>
              <a:t>Significant contribution to the development of modern theory of financial management are: </a:t>
            </a:r>
            <a:endParaRPr lang="en-ZA" b="1" dirty="0"/>
          </a:p>
        </p:txBody>
      </p:sp>
      <p:sp>
        <p:nvSpPr>
          <p:cNvPr id="3" name="Content Placeholder 2"/>
          <p:cNvSpPr>
            <a:spLocks noGrp="1"/>
          </p:cNvSpPr>
          <p:nvPr>
            <p:ph idx="1"/>
          </p:nvPr>
        </p:nvSpPr>
        <p:spPr/>
        <p:txBody>
          <a:bodyPr/>
          <a:lstStyle/>
          <a:p>
            <a:pPr marL="0" indent="0" algn="just">
              <a:buNone/>
            </a:pPr>
            <a:r>
              <a:rPr lang="en-ZA" dirty="0" smtClean="0"/>
              <a:t>2. </a:t>
            </a:r>
            <a:r>
              <a:rPr lang="en-IN" dirty="0" smtClean="0"/>
              <a:t>The theory of leverage and valuation of form developed by Modigliani and Miller in 1958. They have shown by introducing analytical approach as to how the financial decision making in any firm be oriented towards maximization of the value of firm and the maximization of the shareholders wealth.</a:t>
            </a:r>
            <a:endParaRPr lang="en-ZA" dirty="0" smtClean="0"/>
          </a:p>
          <a:p>
            <a:pPr marL="0" indent="0" algn="just">
              <a:buNone/>
            </a:pPr>
            <a:endParaRPr lang="en-ZA" dirty="0"/>
          </a:p>
        </p:txBody>
      </p:sp>
    </p:spTree>
    <p:extLst>
      <p:ext uri="{BB962C8B-B14F-4D97-AF65-F5344CB8AC3E}">
        <p14:creationId xmlns:p14="http://schemas.microsoft.com/office/powerpoint/2010/main" val="331286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smtClean="0"/>
              <a:t>According to this approach the Financial Management is concerned with the solution of three major problems relating to finance: </a:t>
            </a:r>
          </a:p>
          <a:p>
            <a:pPr marL="0" indent="0">
              <a:buNone/>
            </a:pPr>
            <a:r>
              <a:rPr lang="en-IN" dirty="0" smtClean="0"/>
              <a:t>1.What is the total volume of funds and enterprise should commit?</a:t>
            </a:r>
          </a:p>
          <a:p>
            <a:pPr marL="0" indent="0">
              <a:buNone/>
            </a:pPr>
            <a:r>
              <a:rPr lang="en-IN" dirty="0" smtClean="0"/>
              <a:t>2.How should the funds required be raised?</a:t>
            </a:r>
          </a:p>
          <a:p>
            <a:pPr marL="0" indent="0">
              <a:buNone/>
            </a:pPr>
            <a:r>
              <a:rPr lang="en-IN" dirty="0" smtClean="0"/>
              <a:t>3.In what specific acids the enterprise should invest its funds?</a:t>
            </a:r>
          </a:p>
        </p:txBody>
      </p:sp>
    </p:spTree>
    <p:extLst>
      <p:ext uri="{BB962C8B-B14F-4D97-AF65-F5344CB8AC3E}">
        <p14:creationId xmlns:p14="http://schemas.microsoft.com/office/powerpoint/2010/main" val="223024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smtClean="0"/>
              <a:t>The three problems posed above cover the major financial problems of enterprises. </a:t>
            </a:r>
            <a:r>
              <a:rPr lang="en-IN" dirty="0" smtClean="0"/>
              <a:t>Thus,</a:t>
            </a:r>
            <a:r>
              <a:rPr lang="en-IN" dirty="0" smtClean="0"/>
              <a:t> in the modern approach the financial management is responsible for taking the three decisions;</a:t>
            </a:r>
          </a:p>
          <a:p>
            <a:pPr marL="514350" indent="-514350">
              <a:buAutoNum type="arabicPeriod"/>
            </a:pPr>
            <a:r>
              <a:rPr lang="en-IN" dirty="0" smtClean="0"/>
              <a:t>The Financing decision </a:t>
            </a:r>
          </a:p>
          <a:p>
            <a:pPr marL="514350" indent="-514350">
              <a:buAutoNum type="arabicPeriod"/>
            </a:pPr>
            <a:r>
              <a:rPr lang="en-IN" dirty="0" smtClean="0"/>
              <a:t>The Investment decision and  </a:t>
            </a:r>
          </a:p>
          <a:p>
            <a:pPr marL="514350" indent="-514350">
              <a:buAutoNum type="arabicPeriod"/>
            </a:pPr>
            <a:r>
              <a:rPr lang="en-IN" dirty="0" smtClean="0"/>
              <a:t>The Dividend decision</a:t>
            </a:r>
            <a:endParaRPr lang="en-ZA" dirty="0" smtClean="0"/>
          </a:p>
          <a:p>
            <a:pPr marL="0" indent="0">
              <a:buNone/>
            </a:pPr>
            <a:endParaRPr lang="en-ZA" dirty="0"/>
          </a:p>
        </p:txBody>
      </p:sp>
    </p:spTree>
    <p:extLst>
      <p:ext uri="{BB962C8B-B14F-4D97-AF65-F5344CB8AC3E}">
        <p14:creationId xmlns:p14="http://schemas.microsoft.com/office/powerpoint/2010/main" val="3080409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Characteristics </a:t>
            </a:r>
            <a:r>
              <a:rPr lang="en-ZA" b="1"/>
              <a:t>of </a:t>
            </a:r>
            <a:r>
              <a:rPr lang="en-ZA" b="1"/>
              <a:t>M</a:t>
            </a:r>
            <a:r>
              <a:rPr lang="en-ZA" b="1" smtClean="0"/>
              <a:t>odern </a:t>
            </a:r>
            <a:r>
              <a:rPr lang="en-ZA" b="1" dirty="0"/>
              <a:t>approach:</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IN" dirty="0"/>
              <a:t>1. Financial Management is an essential part of top management </a:t>
            </a:r>
            <a:endParaRPr lang="en-IN" dirty="0" smtClean="0"/>
          </a:p>
          <a:p>
            <a:pPr>
              <a:buFont typeface="Wingdings" panose="05000000000000000000" pitchFamily="2" charset="2"/>
              <a:buChar char="q"/>
            </a:pPr>
            <a:r>
              <a:rPr lang="en-IN" dirty="0" smtClean="0"/>
              <a:t>2</a:t>
            </a:r>
            <a:r>
              <a:rPr lang="en-IN" dirty="0"/>
              <a:t>. Less descriptive and more analytical </a:t>
            </a:r>
            <a:endParaRPr lang="en-IN" dirty="0" smtClean="0"/>
          </a:p>
          <a:p>
            <a:pPr>
              <a:buFont typeface="Wingdings" panose="05000000000000000000" pitchFamily="2" charset="2"/>
              <a:buChar char="q"/>
            </a:pPr>
            <a:r>
              <a:rPr lang="en-IN" dirty="0" smtClean="0"/>
              <a:t>3</a:t>
            </a:r>
            <a:r>
              <a:rPr lang="en-IN" dirty="0"/>
              <a:t>. Containers </a:t>
            </a:r>
            <a:r>
              <a:rPr lang="en-IN" dirty="0" smtClean="0"/>
              <a:t>function</a:t>
            </a:r>
          </a:p>
          <a:p>
            <a:pPr>
              <a:buFont typeface="Wingdings" panose="05000000000000000000" pitchFamily="2" charset="2"/>
              <a:buChar char="q"/>
            </a:pPr>
            <a:r>
              <a:rPr lang="en-IN" dirty="0" smtClean="0"/>
              <a:t>4</a:t>
            </a:r>
            <a:r>
              <a:rPr lang="en-IN" dirty="0"/>
              <a:t>. Different from Accounting </a:t>
            </a:r>
            <a:r>
              <a:rPr lang="en-IN" dirty="0" smtClean="0"/>
              <a:t>function</a:t>
            </a:r>
          </a:p>
          <a:p>
            <a:pPr>
              <a:buFont typeface="Wingdings" panose="05000000000000000000" pitchFamily="2" charset="2"/>
              <a:buChar char="q"/>
            </a:pPr>
            <a:r>
              <a:rPr lang="en-IN" dirty="0" smtClean="0"/>
              <a:t>5</a:t>
            </a:r>
            <a:r>
              <a:rPr lang="en-IN" dirty="0"/>
              <a:t>. Wide </a:t>
            </a:r>
            <a:r>
              <a:rPr lang="en-IN" dirty="0" smtClean="0"/>
              <a:t>scope</a:t>
            </a:r>
          </a:p>
          <a:p>
            <a:pPr>
              <a:buFont typeface="Wingdings" panose="05000000000000000000" pitchFamily="2" charset="2"/>
              <a:buChar char="q"/>
            </a:pPr>
            <a:r>
              <a:rPr lang="en-IN" dirty="0" smtClean="0"/>
              <a:t>6</a:t>
            </a:r>
            <a:r>
              <a:rPr lang="en-IN" dirty="0"/>
              <a:t>. Centralised </a:t>
            </a:r>
            <a:r>
              <a:rPr lang="en-IN" dirty="0" smtClean="0"/>
              <a:t>nature</a:t>
            </a:r>
          </a:p>
          <a:p>
            <a:pPr>
              <a:buFont typeface="Wingdings" panose="05000000000000000000" pitchFamily="2" charset="2"/>
              <a:buChar char="q"/>
            </a:pPr>
            <a:r>
              <a:rPr lang="en-IN" dirty="0" smtClean="0"/>
              <a:t>7</a:t>
            </a:r>
            <a:r>
              <a:rPr lang="en-IN" dirty="0"/>
              <a:t>. Measurement of performance </a:t>
            </a:r>
            <a:endParaRPr lang="en-IN" dirty="0" smtClean="0"/>
          </a:p>
          <a:p>
            <a:pPr>
              <a:buFont typeface="Wingdings" panose="05000000000000000000" pitchFamily="2" charset="2"/>
              <a:buChar char="q"/>
            </a:pPr>
            <a:r>
              <a:rPr lang="en-IN" dirty="0" smtClean="0"/>
              <a:t>8</a:t>
            </a:r>
            <a:r>
              <a:rPr lang="en-IN" dirty="0"/>
              <a:t>. Inseparable relationship between finance and other activities </a:t>
            </a:r>
            <a:endParaRPr lang="en-IN" dirty="0" smtClean="0"/>
          </a:p>
          <a:p>
            <a:pPr>
              <a:buFont typeface="Wingdings" panose="05000000000000000000" pitchFamily="2" charset="2"/>
              <a:buChar char="q"/>
            </a:pPr>
            <a:r>
              <a:rPr lang="en-IN" dirty="0" smtClean="0"/>
              <a:t>9</a:t>
            </a:r>
            <a:r>
              <a:rPr lang="en-IN" dirty="0"/>
              <a:t>. Applicable to all types of organisations.</a:t>
            </a:r>
            <a:endParaRPr lang="en-ZA" dirty="0"/>
          </a:p>
        </p:txBody>
      </p:sp>
    </p:spTree>
    <p:extLst>
      <p:ext uri="{BB962C8B-B14F-4D97-AF65-F5344CB8AC3E}">
        <p14:creationId xmlns:p14="http://schemas.microsoft.com/office/powerpoint/2010/main" val="401506359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8</TotalTime>
  <Words>409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Wingdings</vt:lpstr>
      <vt:lpstr>Retrospect</vt:lpstr>
      <vt:lpstr>Modern approach of finance function</vt:lpstr>
      <vt:lpstr>Modern approach of finance function</vt:lpstr>
      <vt:lpstr>Significant contribution to the development of modern theory of financial management are: </vt:lpstr>
      <vt:lpstr>Significant contribution to the development of modern theory of financial management are: </vt:lpstr>
      <vt:lpstr>PowerPoint Presentation</vt:lpstr>
      <vt:lpstr>PowerPoint Presentation</vt:lpstr>
      <vt:lpstr>Characteristics of Modern approach: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approach of finance function</dc:title>
  <dc:creator>ASHWINI KUMAR</dc:creator>
  <cp:lastModifiedBy>ASHWINI KUMAR</cp:lastModifiedBy>
  <cp:revision>2</cp:revision>
  <dcterms:created xsi:type="dcterms:W3CDTF">2024-05-08T17:28:42Z</dcterms:created>
  <dcterms:modified xsi:type="dcterms:W3CDTF">2024-05-08T17:37:05Z</dcterms:modified>
</cp:coreProperties>
</file>